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428" r:id="rId3"/>
    <p:sldId id="262" r:id="rId4"/>
    <p:sldId id="348" r:id="rId5"/>
    <p:sldId id="278" r:id="rId6"/>
    <p:sldId id="436" r:id="rId7"/>
    <p:sldId id="487" r:id="rId8"/>
    <p:sldId id="450" r:id="rId9"/>
    <p:sldId id="454" r:id="rId10"/>
    <p:sldId id="486" r:id="rId11"/>
    <p:sldId id="461" r:id="rId12"/>
    <p:sldId id="478" r:id="rId13"/>
    <p:sldId id="256" r:id="rId14"/>
    <p:sldId id="446" r:id="rId15"/>
    <p:sldId id="459" r:id="rId16"/>
    <p:sldId id="489" r:id="rId17"/>
    <p:sldId id="488" r:id="rId18"/>
    <p:sldId id="480" r:id="rId19"/>
    <p:sldId id="464" r:id="rId20"/>
    <p:sldId id="438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95625" y="501134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28575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33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socio-economics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1058" y="4393921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                                              A Preliminary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096001" y="1182919"/>
            <a:ext cx="5529262" cy="5675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1" y="2268536"/>
            <a:ext cx="5079725" cy="3546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1570"/>
            <a:ext cx="10515600" cy="1500187"/>
          </a:xfrm>
        </p:spPr>
        <p:txBody>
          <a:bodyPr/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742854" y="592035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628650" y="1372318"/>
            <a:ext cx="1132998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Intro to air pollution mapping: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more details about problems in global prediction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Point-based: 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Ensemble and boosting trees, SVG, ANN, etc. 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Regularization (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ElasticNet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XGboost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Hierarchical: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Involving more spatial information and deal with different resolutions:</a:t>
            </a: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    Mixed-effect models, convolutional NN (computer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Global </a:t>
            </a:r>
            <a:r>
              <a:rPr lang="en-GB" sz="2400" b="1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modeling</a:t>
            </a:r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 hands-on: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Querying and processing OpenStreetMap, satellite and point data wrangling and exploration, hyperparameter </a:t>
            </a:r>
            <a:r>
              <a:rPr lang="en-GB" sz="2400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tunning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, validation, mapping.  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</a:t>
            </a: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D28-0AEE-40AD-862B-64502FE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442411"/>
            <a:ext cx="4996329" cy="2024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3074" name="Picture 2" descr="Post image">
            <a:extLst>
              <a:ext uri="{FF2B5EF4-FFF2-40B4-BE49-F238E27FC236}">
                <a16:creationId xmlns:a16="http://schemas.microsoft.com/office/drawing/2014/main" id="{6E069DAD-D599-40F1-ABE5-A7D1CA25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3" y="1440873"/>
            <a:ext cx="10469418" cy="523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5028691" y="54582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Thank you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555" y="706264"/>
            <a:ext cx="8820961" cy="1143000"/>
          </a:xfrm>
        </p:spPr>
        <p:txBody>
          <a:bodyPr>
            <a:normAutofit fontScale="90000"/>
          </a:bodyPr>
          <a:lstStyle/>
          <a:p>
            <a:pPr marL="203200"/>
            <a:r>
              <a:rPr lang="nl-NL" sz="3100" dirty="0">
                <a:cs typeface="Calibri" panose="020F0502020204030204" pitchFamily="34" charset="0"/>
              </a:rPr>
              <a:t>Air pollution</a:t>
            </a:r>
            <a:br>
              <a:rPr lang="nl-NL" sz="2400" dirty="0">
                <a:cs typeface="Calibri" panose="020F0502020204030204" pitchFamily="34" charset="0"/>
              </a:rPr>
            </a:br>
            <a:br>
              <a:rPr lang="nl-NL" sz="2400" dirty="0">
                <a:cs typeface="Calibri" panose="020F0502020204030204" pitchFamily="34" charset="0"/>
              </a:rPr>
            </a:br>
            <a:r>
              <a:rPr lang="nl-NL" sz="2000" dirty="0">
                <a:cs typeface="Calibri" panose="020F0502020204030204" pitchFamily="34" charset="0"/>
              </a:rPr>
              <a:t>--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chemicals or particles in the atmosphere that poses health and environmental threats. </a:t>
            </a:r>
            <a:endParaRPr lang="nl-NL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0342228" y="6492875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6834" y="6019837"/>
            <a:ext cx="7547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Mortality: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World: more than</a:t>
            </a:r>
            <a:r>
              <a:rPr lang="en-US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3.2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8.8 millions death a year estimated by WHO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39291-2F80-44BB-B261-659094B0060C}"/>
              </a:ext>
            </a:extLst>
          </p:cNvPr>
          <p:cNvSpPr/>
          <p:nvPr/>
        </p:nvSpPr>
        <p:spPr>
          <a:xfrm>
            <a:off x="546088" y="1849264"/>
            <a:ext cx="3193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7489-0725-43D0-A2C6-EEB8EF690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06" y="2236612"/>
            <a:ext cx="7350381" cy="3395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636787-1497-4713-9F1F-EB75350713FB}"/>
              </a:ext>
            </a:extLst>
          </p:cNvPr>
          <p:cNvSpPr/>
          <p:nvPr/>
        </p:nvSpPr>
        <p:spPr>
          <a:xfrm>
            <a:off x="4139762" y="4070402"/>
            <a:ext cx="1023457" cy="20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6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58"/>
    </mc:Choice>
    <mc:Fallback xmlns="">
      <p:transition spd="slow" advTm="397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20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42" y="142185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dirty="0"/>
              <a:t>Goal: Global, high spatial and temporal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85" y="2988489"/>
            <a:ext cx="3905447" cy="27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/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204332" y="44988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74A-92B6-074C-9133-CB59FE0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886227"/>
            <a:ext cx="9036050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1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3602</TotalTime>
  <Words>711</Words>
  <Application>Microsoft Macintosh PowerPoint</Application>
  <PresentationFormat>Widescreen</PresentationFormat>
  <Paragraphs>143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Air pollution  -- Consists of chemicals or particles in the atmosphere that poses health and environmental threats. </vt:lpstr>
      <vt:lpstr>Goal: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98</cp:revision>
  <dcterms:created xsi:type="dcterms:W3CDTF">2019-08-27T14:27:31Z</dcterms:created>
  <dcterms:modified xsi:type="dcterms:W3CDTF">2020-06-02T09:14:09Z</dcterms:modified>
</cp:coreProperties>
</file>